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2" r:id="rId7"/>
    <p:sldId id="273" r:id="rId8"/>
    <p:sldId id="274" r:id="rId9"/>
    <p:sldId id="290" r:id="rId10"/>
    <p:sldId id="288" r:id="rId11"/>
    <p:sldId id="263" r:id="rId12"/>
    <p:sldId id="264" r:id="rId13"/>
    <p:sldId id="291" r:id="rId14"/>
    <p:sldId id="266" r:id="rId15"/>
    <p:sldId id="26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Marketing Birth Control Products in a Post-Dobbs World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201" y="1690688"/>
            <a:ext cx="72342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200" y="2846388"/>
            <a:ext cx="795896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feature creation, e.g. readability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4002088"/>
            <a:ext cx="10920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ML classifiers: Decision Tree, Random Forest, Logistic Regression</a:t>
            </a:r>
            <a:r>
              <a:rPr lang="en-US" sz="3200" b="1" dirty="0">
                <a:latin typeface="Garamond" panose="02020404030301010803" pitchFamily="18" charset="0"/>
              </a:rPr>
              <a:t>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 for both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199" y="5157788"/>
            <a:ext cx="1092041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metrics: </a:t>
            </a:r>
            <a:r>
              <a:rPr lang="en-US" sz="3200" b="1" dirty="0">
                <a:latin typeface="Garamond" panose="02020404030301010803" pitchFamily="18" charset="0"/>
              </a:rPr>
              <a:t>F1-macro</a:t>
            </a:r>
            <a:r>
              <a:rPr lang="en-US" sz="3200" dirty="0">
                <a:latin typeface="Garamond" panose="02020404030301010803" pitchFamily="18" charset="0"/>
              </a:rPr>
              <a:t> for method prediction &amp; </a:t>
            </a:r>
            <a:r>
              <a:rPr lang="en-US" sz="3200" b="1" dirty="0">
                <a:latin typeface="Garamond" panose="02020404030301010803" pitchFamily="18" charset="0"/>
              </a:rPr>
              <a:t>ROC-AUC</a:t>
            </a:r>
            <a:r>
              <a:rPr lang="en-US" sz="3200" dirty="0">
                <a:latin typeface="Garamond" panose="02020404030301010803" pitchFamily="18" charset="0"/>
              </a:rPr>
              <a:t> for sentiment prediction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predicting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98119"/>
              </p:ext>
            </p:extLst>
          </p:nvPr>
        </p:nvGraphicFramePr>
        <p:xfrm>
          <a:off x="2359025" y="1760220"/>
          <a:ext cx="747395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089394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089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predicting SENTIMENT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51897"/>
              </p:ext>
            </p:extLst>
          </p:nvPr>
        </p:nvGraphicFramePr>
        <p:xfrm>
          <a:off x="1365250" y="1760220"/>
          <a:ext cx="946150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37.9%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54.0%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117969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1179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1276343" y="2191244"/>
            <a:ext cx="1051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apply method and sentiment prediction models to online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1276343" y="3789594"/>
            <a:ext cx="383858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as pill alternative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838200" y="2198023"/>
            <a:ext cx="33623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incorporate upvotes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838201" y="3367572"/>
            <a:ext cx="83200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evidence of reviewers switching brands or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838201" y="4537121"/>
            <a:ext cx="453389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8344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378200" y="1838400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~20,000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275</Words>
  <Application>Microsoft Macintosh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Methods</vt:lpstr>
      <vt:lpstr>Model results – predicting METHODS</vt:lpstr>
      <vt:lpstr>Model results – predicting SENTIMENT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cp:lastPrinted>2023-10-09T18:57:03Z</cp:lastPrinted>
  <dcterms:created xsi:type="dcterms:W3CDTF">2023-09-07T18:33:55Z</dcterms:created>
  <dcterms:modified xsi:type="dcterms:W3CDTF">2023-11-20T18:44:11Z</dcterms:modified>
</cp:coreProperties>
</file>